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5" r:id="rId3"/>
    <p:sldId id="279" r:id="rId4"/>
    <p:sldId id="286" r:id="rId5"/>
    <p:sldId id="258" r:id="rId6"/>
    <p:sldId id="2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5D0744-D931-8303-C9A3-B736766F6EDA}" name="Payton Willhite" initials="PW" userId="CS0NNCu1rjAegpZW8fEeQUIQZ9Gi3pC0IXzKZIsDjaM=" providerId="None"/>
  <p188:author id="{FF2BC4FA-CE29-4CC5-D8AF-9498EADA2DB4}" name="Kaleb A. Turner" initials="KAT" userId="Kaleb A. Turn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5269"/>
    <a:srgbClr val="611327"/>
    <a:srgbClr val="A32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48" autoAdjust="0"/>
    <p:restoredTop sz="94692"/>
  </p:normalViewPr>
  <p:slideViewPr>
    <p:cSldViewPr snapToGrid="0">
      <p:cViewPr varScale="1">
        <p:scale>
          <a:sx n="86" d="100"/>
          <a:sy n="86" d="100"/>
        </p:scale>
        <p:origin x="45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389A5-D476-DBD1-839F-B8AECA926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B64A2-5179-566D-7EB4-82E810715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85B08-37D4-22C0-327C-415CAF5C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38092-4373-8F16-F20D-2B515F388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89F4B-AA01-2087-7290-4F734FABC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30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8D4EA-6E9D-C58A-9080-4D9AA11AF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058BB0-364D-7066-809A-F46C68FA5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035D4-2C3B-2EEA-1B42-CEC2A899B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A31D9-DDA0-43F2-61CD-A34C1CCE4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2D29D-4E9E-0F74-BA49-D9D3B8D7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8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0F9280-C60D-3241-786E-852A3FDC8F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9CCD3F-C95C-54D7-166A-6EB339325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35993-85DB-EA4F-4BB9-41467D93C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8ECBA-2B70-425C-5665-2CD8E438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93C77-9892-85F8-8214-2BFC25E7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5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1D599-299B-575B-3B90-010EB206C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4335E-89DF-8509-6A94-10041B9D3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13EB8-98D4-2D49-0797-86619D873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63EC-1BF5-EEEF-30F6-08D9440C3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9C356-A5CA-4779-E912-F690C5048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8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F239C-FA03-ADD1-32DF-7198C6BD8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08A51-DAC2-8901-6A18-33693E58B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56919-BF34-4FB7-1B79-10537595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4D620-657A-A404-91E6-B838E963A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1AFBC-CEA5-FC9F-9024-28B2B4680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3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D4F0-6DAE-79AD-D80D-87703DB49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0FF4-01D3-CDAA-C968-1A515D0D6C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4E52A-4E63-0799-BE9A-45B018DFF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C39C9-5E7E-AEFD-D42A-D2B7E306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88068-C8D9-E45E-74D3-FF879D938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00967-9C45-F466-F566-81802E2C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0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4DCAE-8387-A667-02BA-ACF81EB67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C15753-C125-3A49-9D22-36E2E10F0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56B15-A856-4776-EAD0-A44BCFD36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1E64C-A4E6-F205-4B85-43A142911D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63DEFA-C50D-B3DD-DECF-33B76807A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9D5082-8BA5-222C-1427-02C60DE4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5F1A81-D0F3-6ACB-8FD2-4752C0BC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A353CA-BDCF-CA09-533F-5612410FD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5EF50-08F4-B1DF-8DCC-106F90F85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2514FD-CB9B-8E46-1EF4-6BD812A0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7BB6CE-1E64-4E87-079A-B095200B7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CA0F80-F3D7-03B4-8BA8-567A86ACE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6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70C8C7-206B-7E25-1F41-CA8451AF9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8E7DF-BA4E-FFB4-6A06-5A4387717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4E26B-FBB9-FD5E-7F57-5817F3853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0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F8A98-DB7F-8D3E-3E2A-E656D9B9D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6D90B-3124-7619-CFC5-060550DD6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1C126-E78C-2D7B-1C1B-719C8CA5B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93E25-D846-DE7E-6032-A01F88D97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28602D-9D87-9730-3BD1-84A013B9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C954C-BEAF-8E25-6D36-4E3DD51D5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7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85EFE-324C-D247-9279-4A6B62644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3F4AC4-BBF7-7381-1DBE-25A658CD9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76CB65-9368-F33E-C6A9-2F44861A2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B16F6F-6118-DF09-2ED7-0E5450F85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FE57B-1EA9-9646-CCB8-171B3D632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0B572-D07C-2E0A-FC9F-A3A3F4ED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6486B0-316A-6AD5-DC2D-4399C28A2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8EFB2-2EC5-4A89-E543-BC4F25B95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E1C29-09E8-6023-1077-EC7240F0B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D5CFE2-FAAC-4918-83C2-1263F7E62C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50F00-095C-A3BB-E6ED-7F69B6AE2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F6CA3-4BB5-2024-C9DA-EF5F3BB583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38821E-1C5D-457C-A812-298EC4B07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60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20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E362B94C-BB27-4D90-9FF6-B4EBF9546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0683" y="5125873"/>
            <a:ext cx="7630634" cy="13193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C23B23-2236-3CE8-8670-BAC56E4D67C7}"/>
              </a:ext>
            </a:extLst>
          </p:cNvPr>
          <p:cNvSpPr txBox="1"/>
          <p:nvPr/>
        </p:nvSpPr>
        <p:spPr>
          <a:xfrm>
            <a:off x="1597780" y="1713104"/>
            <a:ext cx="9001556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200" b="1" i="1" dirty="0">
                <a:solidFill>
                  <a:schemeClr val="bg1"/>
                </a:solidFill>
                <a:latin typeface="Minion Pro"/>
              </a:rPr>
              <a:t>Title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424E17-F727-64E2-2E37-BDB2017D1F1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5000"/>
          </a:blip>
          <a:stretch>
            <a:fillRect/>
          </a:stretch>
        </p:blipFill>
        <p:spPr>
          <a:xfrm>
            <a:off x="6402686" y="417184"/>
            <a:ext cx="5621328" cy="53964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79048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E362B94C-BB27-4D90-9FF6-B4EBF9546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0683" y="5125873"/>
            <a:ext cx="7630634" cy="13193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C23B23-2236-3CE8-8670-BAC56E4D67C7}"/>
              </a:ext>
            </a:extLst>
          </p:cNvPr>
          <p:cNvSpPr txBox="1"/>
          <p:nvPr/>
        </p:nvSpPr>
        <p:spPr>
          <a:xfrm>
            <a:off x="1597780" y="1713104"/>
            <a:ext cx="9001556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200" b="1" i="1" dirty="0">
                <a:solidFill>
                  <a:schemeClr val="bg1"/>
                </a:solidFill>
                <a:latin typeface="Minion Pro"/>
              </a:rPr>
              <a:t>Title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424E17-F727-64E2-2E37-BDB2017D1F1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5000"/>
          </a:blip>
          <a:stretch>
            <a:fillRect/>
          </a:stretch>
        </p:blipFill>
        <p:spPr>
          <a:xfrm>
            <a:off x="6402686" y="417184"/>
            <a:ext cx="5621328" cy="53964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74787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A45CF4EC-3384-88FB-DBD0-E3DF7B37C78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5812" y="325692"/>
            <a:ext cx="5792788" cy="586054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5C3623E-043D-79DF-4188-2C402AAD6A9B}"/>
              </a:ext>
            </a:extLst>
          </p:cNvPr>
          <p:cNvSpPr/>
          <p:nvPr/>
        </p:nvSpPr>
        <p:spPr>
          <a:xfrm>
            <a:off x="0" y="5735637"/>
            <a:ext cx="12192000" cy="112236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362B94C-BB27-4D90-9FF6-B4EBF95462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4337" y="5877380"/>
            <a:ext cx="4851875" cy="8388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B823C1-D11D-2FB2-3861-B4F2408C8A06}"/>
              </a:ext>
            </a:extLst>
          </p:cNvPr>
          <p:cNvSpPr txBox="1"/>
          <p:nvPr/>
        </p:nvSpPr>
        <p:spPr>
          <a:xfrm>
            <a:off x="520188" y="813738"/>
            <a:ext cx="61245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Myriad Pro" panose="020B0503030403020204" pitchFamily="34" charset="0"/>
              </a:rPr>
              <a:t>Title</a:t>
            </a:r>
            <a:endParaRPr lang="en-US" sz="4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528049-EC29-8A01-4DAB-39B1AB8734B8}"/>
              </a:ext>
            </a:extLst>
          </p:cNvPr>
          <p:cNvSpPr txBox="1"/>
          <p:nvPr/>
        </p:nvSpPr>
        <p:spPr>
          <a:xfrm>
            <a:off x="533399" y="1741461"/>
            <a:ext cx="10682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anose="020B0503030403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65237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A45CF4EC-3384-88FB-DBD0-E3DF7B37C78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5812" y="325692"/>
            <a:ext cx="5792788" cy="586054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5C3623E-043D-79DF-4188-2C402AAD6A9B}"/>
              </a:ext>
            </a:extLst>
          </p:cNvPr>
          <p:cNvSpPr/>
          <p:nvPr/>
        </p:nvSpPr>
        <p:spPr>
          <a:xfrm>
            <a:off x="0" y="5735637"/>
            <a:ext cx="12192000" cy="1122363"/>
          </a:xfrm>
          <a:prstGeom prst="rect">
            <a:avLst/>
          </a:prstGeom>
          <a:solidFill>
            <a:srgbClr val="2B526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362B94C-BB27-4D90-9FF6-B4EBF95462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4337" y="5877380"/>
            <a:ext cx="4851875" cy="8388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B823C1-D11D-2FB2-3861-B4F2408C8A06}"/>
              </a:ext>
            </a:extLst>
          </p:cNvPr>
          <p:cNvSpPr txBox="1"/>
          <p:nvPr/>
        </p:nvSpPr>
        <p:spPr>
          <a:xfrm>
            <a:off x="520188" y="813738"/>
            <a:ext cx="61245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Myriad Pro" panose="020B0503030403020204" pitchFamily="34" charset="0"/>
              </a:rPr>
              <a:t>Title</a:t>
            </a:r>
            <a:endParaRPr lang="en-US" sz="4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528049-EC29-8A01-4DAB-39B1AB8734B8}"/>
              </a:ext>
            </a:extLst>
          </p:cNvPr>
          <p:cNvSpPr txBox="1"/>
          <p:nvPr/>
        </p:nvSpPr>
        <p:spPr>
          <a:xfrm>
            <a:off x="533399" y="1741461"/>
            <a:ext cx="10682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anose="020B0503030403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21161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C3623E-043D-79DF-4188-2C402AAD6A9B}"/>
              </a:ext>
            </a:extLst>
          </p:cNvPr>
          <p:cNvSpPr/>
          <p:nvPr/>
        </p:nvSpPr>
        <p:spPr>
          <a:xfrm>
            <a:off x="0" y="5735637"/>
            <a:ext cx="12192000" cy="112236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362B94C-BB27-4D90-9FF6-B4EBF9546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4337" y="5877380"/>
            <a:ext cx="4851875" cy="83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95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C3623E-043D-79DF-4188-2C402AAD6A9B}"/>
              </a:ext>
            </a:extLst>
          </p:cNvPr>
          <p:cNvSpPr/>
          <p:nvPr/>
        </p:nvSpPr>
        <p:spPr>
          <a:xfrm>
            <a:off x="0" y="5735637"/>
            <a:ext cx="12192000" cy="1122363"/>
          </a:xfrm>
          <a:prstGeom prst="rect">
            <a:avLst/>
          </a:prstGeom>
          <a:solidFill>
            <a:srgbClr val="61132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362B94C-BB27-4D90-9FF6-B4EBF9546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4337" y="5877380"/>
            <a:ext cx="4851875" cy="83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21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2810</TotalTime>
  <Words>6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Minion Pro</vt:lpstr>
      <vt:lpstr>Myriad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C. Stoker</dc:creator>
  <cp:lastModifiedBy>Michael C. Stoker</cp:lastModifiedBy>
  <cp:revision>68</cp:revision>
  <dcterms:created xsi:type="dcterms:W3CDTF">2024-05-02T20:28:07Z</dcterms:created>
  <dcterms:modified xsi:type="dcterms:W3CDTF">2024-07-02T13:36:55Z</dcterms:modified>
</cp:coreProperties>
</file>